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60" r:id="rId4"/>
    <p:sldId id="257" r:id="rId5"/>
    <p:sldId id="264" r:id="rId6"/>
    <p:sldId id="266" r:id="rId7"/>
    <p:sldId id="256" r:id="rId8"/>
    <p:sldId id="261" r:id="rId9"/>
    <p:sldId id="263" r:id="rId10"/>
    <p:sldId id="262" r:id="rId11"/>
    <p:sldId id="259" r:id="rId12"/>
    <p:sldId id="258" r:id="rId13"/>
    <p:sldId id="26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9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32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5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3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7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7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5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B1D77-8C99-4A58-B0FD-CF1227429F79}" type="datetimeFigureOut">
              <a:rPr lang="en-US" smtClean="0"/>
              <a:t>5/3/2015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B2DEC-8E6E-46DF-BC6A-AAA838B66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6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4534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Dead To Sin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8" y="1906312"/>
            <a:ext cx="4385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Alive To Sin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4098549" y="4618653"/>
            <a:ext cx="3283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6:2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0012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38815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New</a:t>
            </a:r>
            <a:r>
              <a:rPr lang="en-US" sz="7200" dirty="0" smtClean="0"/>
              <a:t> </a:t>
            </a:r>
            <a:r>
              <a:rPr lang="en-US" sz="7200" dirty="0" smtClean="0">
                <a:solidFill>
                  <a:srgbClr val="FF0000"/>
                </a:solidFill>
              </a:rPr>
              <a:t>Man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15616" y="1906312"/>
            <a:ext cx="36016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Old</a:t>
            </a:r>
            <a:r>
              <a:rPr lang="en-US" dirty="0" smtClean="0"/>
              <a:t>   </a:t>
            </a:r>
            <a:r>
              <a:rPr lang="en-US" sz="7200" dirty="0" smtClean="0"/>
              <a:t>Man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06435" y="4187007"/>
            <a:ext cx="46842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/>
              <a:t>Eph 4:22-24</a:t>
            </a:r>
          </a:p>
          <a:p>
            <a:pPr algn="ctr"/>
            <a:r>
              <a:rPr lang="en-US" sz="7200" dirty="0" smtClean="0"/>
              <a:t>Col 3:3-10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564659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923312" y="1906312"/>
            <a:ext cx="33590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Spiritual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Carnal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2064946" y="3377681"/>
            <a:ext cx="21275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/>
              <a:t>Flesh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7527848" y="3377681"/>
            <a:ext cx="21499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Spirit</a:t>
            </a:r>
            <a:endParaRPr lang="en-US" sz="72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607809" y="3284377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574805" y="3284377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31684" y="4593351"/>
            <a:ext cx="40337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8:6-9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12560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0677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Peace</a:t>
            </a:r>
            <a:endParaRPr lang="en-US" sz="7200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Enmity</a:t>
            </a:r>
            <a:endParaRPr lang="en-US" sz="7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64511" y="4618653"/>
            <a:ext cx="40337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8:6-7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491521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Fruit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Lusts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99409" y="4187007"/>
            <a:ext cx="449834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/>
              <a:t>Gal 5:22-24</a:t>
            </a:r>
          </a:p>
          <a:p>
            <a:pPr algn="ctr"/>
            <a:r>
              <a:rPr lang="en-US" sz="7200" dirty="0" smtClean="0"/>
              <a:t>Rom 8:13</a:t>
            </a:r>
          </a:p>
        </p:txBody>
      </p:sp>
    </p:spTree>
    <p:extLst>
      <p:ext uri="{BB962C8B-B14F-4D97-AF65-F5344CB8AC3E}">
        <p14:creationId xmlns:p14="http://schemas.microsoft.com/office/powerpoint/2010/main" val="1437655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708710" y="1899848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Power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9674" y="1906312"/>
            <a:ext cx="3548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Suffering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024971" y="4618653"/>
            <a:ext cx="34307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Phil 3:10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83905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736701" y="1240971"/>
            <a:ext cx="50292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The Reign of Grace Begins in Life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7159" y="1240971"/>
            <a:ext cx="426408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The Reign of Sin Ends in Death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3185060" y="4861249"/>
            <a:ext cx="51270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5:17, 21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4839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Raised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Buried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2058534" y="3138519"/>
            <a:ext cx="21403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Dead</a:t>
            </a:r>
            <a:endParaRPr lang="en-US" sz="7200" dirty="0"/>
          </a:p>
        </p:txBody>
      </p:sp>
      <p:sp>
        <p:nvSpPr>
          <p:cNvPr id="7" name="TextBox 6"/>
          <p:cNvSpPr txBox="1"/>
          <p:nvPr/>
        </p:nvSpPr>
        <p:spPr>
          <a:xfrm>
            <a:off x="7355497" y="3138519"/>
            <a:ext cx="20094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Alive</a:t>
            </a:r>
            <a:endParaRPr lang="en-US" sz="72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79817" y="3209732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546813" y="3209732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31684" y="4627984"/>
            <a:ext cx="40337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6:3-8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77356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20676" y="1246640"/>
            <a:ext cx="36762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Under Grace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4905" y="1246640"/>
            <a:ext cx="3305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Under the Law</a:t>
            </a:r>
            <a:endParaRPr lang="en-US" sz="72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864511" y="4618653"/>
            <a:ext cx="3751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6:14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65726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48873" y="1906312"/>
            <a:ext cx="47959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Justification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906312"/>
            <a:ext cx="5710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Condemnation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64511" y="4618653"/>
            <a:ext cx="3751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5:16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169332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Faith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Works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99409" y="4581331"/>
            <a:ext cx="44983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Gal 2:18-20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263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20677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Free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Bound</a:t>
            </a:r>
            <a:endParaRPr lang="en-US" sz="72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731684" y="4618653"/>
            <a:ext cx="40337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7:2-3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509581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342107" y="971830"/>
            <a:ext cx="51878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FF0000"/>
                </a:solidFill>
              </a:rPr>
              <a:t>Servant of Righteousness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1685" y="971830"/>
            <a:ext cx="30791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Servant of Sin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21685" y="3285823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48306" y="3283963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55370" y="5736025"/>
            <a:ext cx="49699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6:18-20</a:t>
            </a:r>
            <a:endParaRPr lang="en-US" sz="7200" dirty="0"/>
          </a:p>
        </p:txBody>
      </p:sp>
      <p:sp>
        <p:nvSpPr>
          <p:cNvPr id="10" name="TextBox 9"/>
          <p:cNvSpPr txBox="1"/>
          <p:nvPr/>
        </p:nvSpPr>
        <p:spPr>
          <a:xfrm>
            <a:off x="376307" y="3461000"/>
            <a:ext cx="556985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smtClean="0"/>
              <a:t>Free from</a:t>
            </a:r>
          </a:p>
          <a:p>
            <a:pPr algn="ctr"/>
            <a:r>
              <a:rPr lang="en-US" sz="7200" dirty="0" smtClean="0"/>
              <a:t>Righteousness</a:t>
            </a:r>
            <a:endParaRPr lang="en-US" sz="7200" dirty="0"/>
          </a:p>
        </p:txBody>
      </p:sp>
      <p:sp>
        <p:nvSpPr>
          <p:cNvPr id="11" name="TextBox 10"/>
          <p:cNvSpPr txBox="1"/>
          <p:nvPr/>
        </p:nvSpPr>
        <p:spPr>
          <a:xfrm>
            <a:off x="7004943" y="3461000"/>
            <a:ext cx="38621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</a:rPr>
              <a:t>Free from</a:t>
            </a:r>
          </a:p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Sin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3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5147221" y="1240971"/>
            <a:ext cx="1202724" cy="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5740345" y="812604"/>
            <a:ext cx="8238" cy="2926080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20677" y="1906312"/>
            <a:ext cx="3713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Holiness</a:t>
            </a:r>
            <a:endParaRPr lang="en-US" sz="7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9148" y="1906312"/>
            <a:ext cx="3079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Iniquity</a:t>
            </a:r>
            <a:endParaRPr lang="en-US" sz="7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589148" y="3554964"/>
            <a:ext cx="3474720" cy="0"/>
          </a:xfrm>
          <a:prstGeom prst="straightConnector1">
            <a:avLst/>
          </a:prstGeom>
          <a:ln w="889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556144" y="3554964"/>
            <a:ext cx="3474720" cy="0"/>
          </a:xfrm>
          <a:prstGeom prst="straightConnector1">
            <a:avLst/>
          </a:prstGeom>
          <a:ln w="889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64511" y="4618653"/>
            <a:ext cx="3751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/>
              <a:t>Rom 6:19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410007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97</Words>
  <Application>Microsoft Office PowerPoint</Application>
  <PresentationFormat>Widescreen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Welder</dc:creator>
  <cp:lastModifiedBy>William Welder</cp:lastModifiedBy>
  <cp:revision>14</cp:revision>
  <dcterms:created xsi:type="dcterms:W3CDTF">2015-05-03T11:54:26Z</dcterms:created>
  <dcterms:modified xsi:type="dcterms:W3CDTF">2015-05-03T13:49:58Z</dcterms:modified>
</cp:coreProperties>
</file>